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>
        <p:scale>
          <a:sx n="100" d="100"/>
          <a:sy n="100" d="100"/>
        </p:scale>
        <p:origin x="796" y="-3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24" Type="http://schemas.openxmlformats.org/officeDocument/2006/relationships/presProps" Target="presProps.xml"/><Relationship Id="rId23" Type="http://customschemas.google.com/relationships/presentationmetadata" Target="metadata"/><Relationship Id="rId4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linkedin.com/in/varvara-lazo" TargetMode="External"/><Relationship Id="rId5" Type="http://schemas.openxmlformats.org/officeDocument/2006/relationships/hyperlink" Target="https://www.neuronetmem.org/" TargetMode="External"/><Relationship Id="rId4" Type="http://schemas.openxmlformats.org/officeDocument/2006/relationships/hyperlink" Target="https://www.han.nl/onderzoek/lectoraten/lectoraat-digitale-transformatie-in-de-revalidatiez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53876"/>
            <a:ext cx="3738900" cy="1035386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6" name="Google Shape;96;p1"/>
          <p:cNvSpPr txBox="1"/>
          <p:nvPr/>
        </p:nvSpPr>
        <p:spPr>
          <a:xfrm>
            <a:off x="2935187" y="7068407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10285"/>
            <a:ext cx="5823000" cy="3020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04375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00826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Physiology of central nervous and visceral systems, Physiology of circulation, Physiology of secretory system, Introduction to endocrinology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826587" y="2708682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00826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355721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193727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370287" y="1288265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am a highly motivated and hardworking graduate with a Master’s degree in Medical biology.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Having worked in fundamental research setting as well as in clinical trials development, I am passionate about societal aspects of healthcare innovations. With a strong biomedical foundation and a keen interest in sustainable healthcare, I envision a career in health technology assessment (HTA), value assessment, health economics, healthcare education or consultancy.</a:t>
            </a:r>
            <a:endParaRPr lang="en-GB" sz="900" dirty="0"/>
          </a:p>
        </p:txBody>
      </p:sp>
      <p:sp>
        <p:nvSpPr>
          <p:cNvPr id="2" name="Google Shape;92;p1">
            <a:extLst>
              <a:ext uri="{FF2B5EF4-FFF2-40B4-BE49-F238E27FC236}">
                <a16:creationId xmlns:a16="http://schemas.microsoft.com/office/drawing/2014/main" id="{E01541C1-DA9C-1709-CACF-5E83F196E268}"/>
              </a:ext>
            </a:extLst>
          </p:cNvPr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sp>
        <p:nvSpPr>
          <p:cNvPr id="3" name="Google Shape;107;p1">
            <a:extLst>
              <a:ext uri="{FF2B5EF4-FFF2-40B4-BE49-F238E27FC236}">
                <a16:creationId xmlns:a16="http://schemas.microsoft.com/office/drawing/2014/main" id="{0B40396C-ECD5-97C5-89F5-21A5327F6529}"/>
              </a:ext>
            </a:extLst>
          </p:cNvPr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2229737" y="4739913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2515187" y="3520082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469472" y="3719839"/>
            <a:ext cx="6079737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Prism,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040637" y="4062748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469472" y="4244553"/>
            <a:ext cx="6945535" cy="458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- A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2538754" y="6486335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4936217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25" y="6707071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internationa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 exchange and Master’s students at the Radboud Intro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the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2511004" y="8224881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210904" y="7618560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469472" y="7823020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reading,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4936217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5" y="6716840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422194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</a:t>
            </a:r>
            <a:r>
              <a:rPr lang="nl-NL" sz="1000" b="0" i="0" u="sng" strike="noStrike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14501"/>
            <a:ext cx="5620214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1449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20508"/>
            <a:ext cx="5651855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designs, synopses, protocols, investigator’s brochures for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55870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3;p2">
            <a:extLst>
              <a:ext uri="{FF2B5EF4-FFF2-40B4-BE49-F238E27FC236}">
                <a16:creationId xmlns:a16="http://schemas.microsoft.com/office/drawing/2014/main" id="{FBA032BE-744D-D73D-1CC3-255E41BF70A8}"/>
              </a:ext>
            </a:extLst>
          </p:cNvPr>
          <p:cNvSpPr txBox="1"/>
          <p:nvPr/>
        </p:nvSpPr>
        <p:spPr>
          <a:xfrm>
            <a:off x="2229737" y="5691872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2">
            <a:extLst>
              <a:ext uri="{FF2B5EF4-FFF2-40B4-BE49-F238E27FC236}">
                <a16:creationId xmlns:a16="http://schemas.microsoft.com/office/drawing/2014/main" id="{BA79B7C1-29AD-EEDB-4810-3A5D4B98F663}"/>
              </a:ext>
            </a:extLst>
          </p:cNvPr>
          <p:cNvSpPr txBox="1"/>
          <p:nvPr/>
        </p:nvSpPr>
        <p:spPr>
          <a:xfrm>
            <a:off x="1110925" y="5879270"/>
            <a:ext cx="62031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US"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sym typeface="Verdana"/>
              </a:rPr>
              <a:t>An upgrade training on ICH GCP guidelines, LABMGMU</a:t>
            </a:r>
            <a:endParaRPr sz="900" dirty="0"/>
          </a:p>
        </p:txBody>
      </p:sp>
      <p:sp>
        <p:nvSpPr>
          <p:cNvPr id="6" name="Google Shape;127;p2">
            <a:extLst>
              <a:ext uri="{FF2B5EF4-FFF2-40B4-BE49-F238E27FC236}">
                <a16:creationId xmlns:a16="http://schemas.microsoft.com/office/drawing/2014/main" id="{613D4853-8D5E-1202-8350-D24439DE820E}"/>
              </a:ext>
            </a:extLst>
          </p:cNvPr>
          <p:cNvSpPr txBox="1"/>
          <p:nvPr/>
        </p:nvSpPr>
        <p:spPr>
          <a:xfrm>
            <a:off x="126425" y="5879999"/>
            <a:ext cx="9258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4244</TotalTime>
  <Words>979</Words>
  <Application>Microsoft Office PowerPoint</Application>
  <PresentationFormat>Custom</PresentationFormat>
  <Paragraphs>93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2</cp:revision>
  <dcterms:created xsi:type="dcterms:W3CDTF">2020-08-14T18:05:47Z</dcterms:created>
  <dcterms:modified xsi:type="dcterms:W3CDTF">2025-05-18T09:13:25Z</dcterms:modified>
</cp:coreProperties>
</file>